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65" r:id="rId4"/>
    <p:sldId id="269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DF787-D050-4947-95AE-7543133E5C7A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CD368-AAAE-4674-B046-3A52704CAD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78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CD368-AAAE-4674-B046-3A52704CAD9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27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834B6-64BB-B6E7-A2B8-B9CE956DE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8DFB4B-53C5-05B5-FB5F-3DDA2ABF0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87B50-EA36-B8BA-F21D-125BE922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CA1F2-8E7F-580D-01CC-6CFB927F0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CD368-AAAE-4674-B046-3A52704CAD9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7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A7CAF-161D-1113-EDC2-CCA08C30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4A91A-4A00-4937-F4CD-8E322CEF7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A966D-8FF2-0804-074B-8C400833B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0DA8C-3674-56E1-77C0-9ADBFBA35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CD368-AAAE-4674-B046-3A52704CAD9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16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D5C6-BC37-B6D0-9EA2-3BD15F3D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2DBBE-40E5-6315-F733-61A713BAE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CB38-423F-5A44-EB96-9898C849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6047F-A3B5-ED8E-A3D4-4658A766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C515-DAE4-EA06-DC29-AE35128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8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F934-A638-5E9F-D9B2-287E0279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D6935-3C1E-C78C-908B-CC710792D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04A9-6499-9BE4-1013-0C204DAB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BB0E-26EE-B7D0-D252-5D2715D8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9E7A-9258-CBCC-71A8-F1EF8A27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7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526C6-9A5A-D98E-36BF-24F6C1AEF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46F09-56D6-54C5-51B7-E46DEC40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59A5-93BB-3D07-7EE0-1FADCE4B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D9976-41A5-0BFF-9CFA-EB833E0D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7BDF-9B8B-AC63-1372-08A92F9A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4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0A3D-4144-5628-0A9D-FB73D273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8866-6ADF-AE57-C442-DD55E86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F3555-AA4F-2177-6AE0-0E8E6912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7FE-8332-E24B-F1C1-140819E0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1392-A349-7E13-B337-71AC19CF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76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877F-3137-6226-24DF-A40C217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9FF8-7530-5432-097E-296AE2475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5EE1-BE01-2400-5AEA-06C354AA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C269-7034-53D1-A808-2B18E9FC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024C-B8C4-BB3E-2529-5DB8C4DF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25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C837-C4DF-25F4-C31D-43F4B26D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C773-2826-B9ED-4165-D3BEE4AF6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0C276-43FB-AE67-6EF7-2717264E6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DFC94-3CD2-79C7-5351-F7F3C64F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9C234-F789-4FB2-0043-787C3AEB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D7F0-CA0C-04CF-E5F1-EADD764C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2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5BB5-5FF2-B1DA-175A-B32E5938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769B-BA14-1A34-5D3B-C09529A4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7B2D6-F367-723C-6151-A4456611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725F4-3FC8-A57C-F74F-8745A12C0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0255D-05A4-4C2C-5734-13AF0AAC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E25F3-36DE-D657-9A82-940069E6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9083-23FD-5309-4ADD-0CE4C23D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BD74E-478D-B2A8-1DF5-861CC3A3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9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D1EF-D5F7-F7BF-C3A3-461D1A88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D28CD-6916-7218-B66D-C69953B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2CE37-B97C-4321-3D37-7624F955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EF6A4-C386-BA1F-82AA-C98D77BD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27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681F4-C128-34D5-908A-CFD38A5A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9212C-F7EF-91C9-84B5-B1D5078D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0E1B4-A468-A4D7-2FEB-0976F898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4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A531-29BF-4DE4-AC9C-B6BFAA46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E2B4-C705-54B1-4CA1-BAD19EF5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C9DFE-01C0-C93C-DBF0-363E677F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8314-094F-633E-C2EC-6E3C4F55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6C600-A310-3BA6-AA3F-6287B543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B9385-843A-E17A-3707-017BD03F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64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0931-1BF5-052A-8B56-D92998F6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B5540-B2D1-61AE-7CD0-444A09F3F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1985E-48CE-2E7B-107B-57A45007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EC62-3C70-0018-F2AE-5FB243D5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87E0-8D4A-56F2-8355-CD4A5FF2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377E4-2245-4DEE-6B1E-D5633317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14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9D14F-CDB1-9477-5845-DBC98102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AEFA9-AED3-ABB3-1BD4-77B8F179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176C-74D9-C3BA-4ACC-BDD84360C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3AD2-EE51-4E62-996C-16F4FCDBFCB6}" type="datetimeFigureOut">
              <a:rPr lang="en-IN" smtClean="0"/>
              <a:t>14-06-2025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413E-6BB7-03E6-130A-C96BE89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142F-D8C1-B521-BC57-3AB4F9E7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9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DA1B95-4CC5-9C83-2162-6C206AF4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6DCE0906-1115-CEF5-BE32-6DDE8F4B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563413"/>
            <a:ext cx="7032275" cy="12191999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30CA4B4-8FE5-318D-DEBD-8FADC256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BF2B2A0E-C928-61EC-7AE6-FE14BE200152}"/>
              </a:ext>
            </a:extLst>
          </p:cNvPr>
          <p:cNvSpPr txBox="1"/>
          <p:nvPr/>
        </p:nvSpPr>
        <p:spPr>
          <a:xfrm>
            <a:off x="1365037" y="4982645"/>
            <a:ext cx="40651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C000"/>
                </a:solidFill>
                <a:latin typeface="Times New Roman" panose="02020603050405020304" pitchFamily="18" charset="0"/>
                <a:sym typeface="+mn-ea"/>
              </a:rPr>
              <a:t>KSHITI KESHAV PRABHU </a:t>
            </a:r>
          </a:p>
          <a:p>
            <a:pPr algn="ctr"/>
            <a:r>
              <a:rPr lang="en-IN" sz="2800" b="1" dirty="0">
                <a:solidFill>
                  <a:srgbClr val="FFC000"/>
                </a:solidFill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- 99.4%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20963061-3417-3121-B44E-A02E14FF0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1B525-07E5-1AB1-92DA-C5D5172522E6}"/>
              </a:ext>
            </a:extLst>
          </p:cNvPr>
          <p:cNvSpPr txBox="1"/>
          <p:nvPr/>
        </p:nvSpPr>
        <p:spPr>
          <a:xfrm>
            <a:off x="2063931" y="148046"/>
            <a:ext cx="78290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57F74D5D-DEF8-6772-A155-783865882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534B3EAB-A91F-5D0E-794E-B86C3C9D0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D0608-6381-7BA9-617A-7F515ED96B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4141"/>
          <a:stretch>
            <a:fillRect/>
          </a:stretch>
        </p:blipFill>
        <p:spPr>
          <a:xfrm>
            <a:off x="1795756" y="1934895"/>
            <a:ext cx="3031932" cy="303585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7" y="2176400"/>
            <a:ext cx="1270727" cy="16281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C2B951-AF7A-2D27-21D0-7FF626E4CEF4}"/>
              </a:ext>
            </a:extLst>
          </p:cNvPr>
          <p:cNvSpPr txBox="1"/>
          <p:nvPr/>
        </p:nvSpPr>
        <p:spPr>
          <a:xfrm>
            <a:off x="1795756" y="1457841"/>
            <a:ext cx="3223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rgbClr val="FFC000"/>
                </a:solidFill>
                <a:latin typeface="Algerian" panose="04020705040A02060702" pitchFamily="82" charset="0"/>
              </a:rPr>
              <a:t>SCIENCE TOPPER</a:t>
            </a:r>
            <a:endParaRPr lang="en-IN" sz="2500" u="sng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76CBD-4132-B87E-A808-F82F4F332878}"/>
              </a:ext>
            </a:extLst>
          </p:cNvPr>
          <p:cNvSpPr txBox="1"/>
          <p:nvPr/>
        </p:nvSpPr>
        <p:spPr>
          <a:xfrm>
            <a:off x="7532187" y="1457841"/>
            <a:ext cx="3223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rgbClr val="FFC000"/>
                </a:solidFill>
                <a:latin typeface="Algerian" panose="04020705040A02060702" pitchFamily="82" charset="0"/>
              </a:rPr>
              <a:t>COMMERCE TOPPER</a:t>
            </a:r>
            <a:endParaRPr lang="en-IN" sz="2500" u="sng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1B996738-0DE7-AEE2-34D1-530E522AC359}"/>
              </a:ext>
            </a:extLst>
          </p:cNvPr>
          <p:cNvSpPr txBox="1"/>
          <p:nvPr/>
        </p:nvSpPr>
        <p:spPr>
          <a:xfrm>
            <a:off x="6679901" y="4985154"/>
            <a:ext cx="47203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C000"/>
                </a:solidFill>
                <a:latin typeface="Times New Roman" panose="02020603050405020304" pitchFamily="18" charset="0"/>
                <a:sym typeface="+mn-ea"/>
              </a:rPr>
              <a:t>AARUSH PRABHU TEKKETTE </a:t>
            </a:r>
          </a:p>
          <a:p>
            <a:pPr algn="ctr"/>
            <a:r>
              <a:rPr lang="en-IN" sz="2800" b="1" dirty="0">
                <a:solidFill>
                  <a:srgbClr val="FFC000"/>
                </a:solidFill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sz="28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- 99.4%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561EF4F-8047-83AA-5A22-F90B3E6857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6582"/>
          <a:stretch>
            <a:fillRect/>
          </a:stretch>
        </p:blipFill>
        <p:spPr>
          <a:xfrm>
            <a:off x="7599849" y="1969832"/>
            <a:ext cx="3088300" cy="300091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F42D3A7-F8E2-BF3B-C2C4-24FD899D6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4" y="2269958"/>
            <a:ext cx="1197707" cy="153456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E3E7514-436F-9763-5224-7865C24D7330}"/>
              </a:ext>
            </a:extLst>
          </p:cNvPr>
          <p:cNvSpPr txBox="1"/>
          <p:nvPr/>
        </p:nvSpPr>
        <p:spPr>
          <a:xfrm>
            <a:off x="3041468" y="6340094"/>
            <a:ext cx="668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Lucida Handwriting" panose="03010101010101010101" pitchFamily="66" charset="0"/>
              </a:rPr>
              <a:t>CONGRATULATIONS TO TOPPERS</a:t>
            </a:r>
            <a:endParaRPr lang="en-IN" sz="2800" b="1" dirty="0">
              <a:solidFill>
                <a:srgbClr val="FFC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4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D608-16FB-90ED-B4E6-4CA95D32E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FFEDEA-50F6-8FC9-30AC-50A31B5A5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A8C8E0-23CF-E25E-C9E5-C756EBA04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667000"/>
            <a:ext cx="7032275" cy="12191999"/>
          </a:xfrm>
        </p:spPr>
      </p:pic>
      <p:pic>
        <p:nvPicPr>
          <p:cNvPr id="11" name="Picture 10" descr="vydehi school logo">
            <a:extLst>
              <a:ext uri="{FF2B5EF4-FFF2-40B4-BE49-F238E27FC236}">
                <a16:creationId xmlns:a16="http://schemas.microsoft.com/office/drawing/2014/main" id="{10801842-19B3-ABE8-7C45-3E7A15A3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8C214B-4345-68F9-9A4B-F62E438F04CC}"/>
              </a:ext>
            </a:extLst>
          </p:cNvPr>
          <p:cNvSpPr txBox="1"/>
          <p:nvPr/>
        </p:nvSpPr>
        <p:spPr>
          <a:xfrm>
            <a:off x="2063931" y="148046"/>
            <a:ext cx="78290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endParaRPr lang="en-US" altLang="en-US" sz="3000" b="1" i="1" u="sng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0E6EF-80F3-BF0A-6BEC-214B777258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9671"/>
          <a:stretch>
            <a:fillRect/>
          </a:stretch>
        </p:blipFill>
        <p:spPr>
          <a:xfrm>
            <a:off x="6547574" y="1389125"/>
            <a:ext cx="1899500" cy="19007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306E65-6C96-F5A1-7AA7-EA2BB9FFFEC1}"/>
              </a:ext>
            </a:extLst>
          </p:cNvPr>
          <p:cNvSpPr txBox="1"/>
          <p:nvPr/>
        </p:nvSpPr>
        <p:spPr>
          <a:xfrm>
            <a:off x="6729155" y="3319752"/>
            <a:ext cx="165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B SRIKRITHI </a:t>
            </a:r>
          </a:p>
          <a:p>
            <a:pPr algn="ctr"/>
            <a:r>
              <a:rPr lang="en-IN" dirty="0">
                <a:solidFill>
                  <a:srgbClr val="FFC000"/>
                </a:solidFill>
              </a:rPr>
              <a:t>97%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5ECC4F-E2C3-4B49-25AB-0F10FC2346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380"/>
          <a:stretch>
            <a:fillRect/>
          </a:stretch>
        </p:blipFill>
        <p:spPr>
          <a:xfrm>
            <a:off x="9006240" y="1345225"/>
            <a:ext cx="2008092" cy="189293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F1141E-5A55-C540-0BFA-09295A4138E9}"/>
              </a:ext>
            </a:extLst>
          </p:cNvPr>
          <p:cNvSpPr txBox="1"/>
          <p:nvPr/>
        </p:nvSpPr>
        <p:spPr>
          <a:xfrm>
            <a:off x="8447074" y="3252324"/>
            <a:ext cx="312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SAHANA SENTHIL KUMAR 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96.8%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C25A32-9AFD-FD2A-4BC0-12DB561EBE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9942"/>
          <a:stretch>
            <a:fillRect/>
          </a:stretch>
        </p:blipFill>
        <p:spPr>
          <a:xfrm>
            <a:off x="2209216" y="3941079"/>
            <a:ext cx="2136445" cy="189293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665903-B89D-9C11-5E77-DC09C8EFF6BF}"/>
              </a:ext>
            </a:extLst>
          </p:cNvPr>
          <p:cNvSpPr txBox="1"/>
          <p:nvPr/>
        </p:nvSpPr>
        <p:spPr>
          <a:xfrm>
            <a:off x="1732913" y="5967521"/>
            <a:ext cx="312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AMISHA TEJA ANAND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96.4%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5DBCBC-64D1-5C92-FA0A-B0F83391FD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2412"/>
          <a:stretch>
            <a:fillRect/>
          </a:stretch>
        </p:blipFill>
        <p:spPr>
          <a:xfrm>
            <a:off x="5199017" y="3887367"/>
            <a:ext cx="2147570" cy="194664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E5F3F4-1B63-28E9-AB73-C58BC500FC13}"/>
              </a:ext>
            </a:extLst>
          </p:cNvPr>
          <p:cNvSpPr txBox="1"/>
          <p:nvPr/>
        </p:nvSpPr>
        <p:spPr>
          <a:xfrm>
            <a:off x="4709590" y="5967521"/>
            <a:ext cx="312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SANCHI MAHENDRU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96.4%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723521-94D0-0F31-0138-875190FB0C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458" b="26304"/>
          <a:stretch>
            <a:fillRect/>
          </a:stretch>
        </p:blipFill>
        <p:spPr>
          <a:xfrm>
            <a:off x="8022723" y="3885701"/>
            <a:ext cx="1987562" cy="19806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199194-893A-FCFB-A8A8-C9F76F47407F}"/>
              </a:ext>
            </a:extLst>
          </p:cNvPr>
          <p:cNvSpPr txBox="1"/>
          <p:nvPr/>
        </p:nvSpPr>
        <p:spPr>
          <a:xfrm>
            <a:off x="7443028" y="5967520"/>
            <a:ext cx="312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SATWIK GUPTA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95.8%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D83F8-0767-C2AC-F1E7-DE472CC2C2E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5996"/>
          <a:stretch>
            <a:fillRect/>
          </a:stretch>
        </p:blipFill>
        <p:spPr>
          <a:xfrm>
            <a:off x="3771286" y="1389125"/>
            <a:ext cx="2019940" cy="190497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DD578F28-BD16-4EB2-F07B-CFDEF97EEBFE}"/>
              </a:ext>
            </a:extLst>
          </p:cNvPr>
          <p:cNvSpPr txBox="1"/>
          <p:nvPr/>
        </p:nvSpPr>
        <p:spPr>
          <a:xfrm>
            <a:off x="3956512" y="3290084"/>
            <a:ext cx="17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rgbClr val="FFC000"/>
                </a:solidFill>
                <a:sym typeface="+mn-ea"/>
              </a:rPr>
              <a:t>NANDAN GOYAL</a:t>
            </a:r>
          </a:p>
          <a:p>
            <a:pPr algn="ctr"/>
            <a:r>
              <a:rPr lang="en-IN" dirty="0">
                <a:solidFill>
                  <a:srgbClr val="FFC000"/>
                </a:solidFill>
                <a:effectLst/>
                <a:ea typeface="Calibri" panose="020F0502020204030204" charset="0"/>
              </a:rPr>
              <a:t>9</a:t>
            </a:r>
            <a:r>
              <a:rPr lang="en-IN" dirty="0">
                <a:solidFill>
                  <a:srgbClr val="FFC000"/>
                </a:solidFill>
                <a:ea typeface="Calibri" panose="020F0502020204030204" charset="0"/>
              </a:rPr>
              <a:t>8.8</a:t>
            </a:r>
            <a:r>
              <a:rPr lang="en-IN" dirty="0">
                <a:solidFill>
                  <a:srgbClr val="FFC000"/>
                </a:solidFill>
                <a:effectLst/>
                <a:ea typeface="Calibri" panose="020F0502020204030204" charset="0"/>
              </a:rPr>
              <a:t>%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32F782-66A0-3075-393E-5097270A10D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21402"/>
          <a:stretch>
            <a:fillRect/>
          </a:stretch>
        </p:blipFill>
        <p:spPr>
          <a:xfrm>
            <a:off x="1258073" y="1384744"/>
            <a:ext cx="2019940" cy="190305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A5314249-98FD-E2A9-AEFC-28945A51BAD9}"/>
              </a:ext>
            </a:extLst>
          </p:cNvPr>
          <p:cNvSpPr txBox="1"/>
          <p:nvPr/>
        </p:nvSpPr>
        <p:spPr>
          <a:xfrm>
            <a:off x="1472053" y="3330224"/>
            <a:ext cx="146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rgbClr val="FFC000"/>
                </a:solidFill>
                <a:sym typeface="+mn-ea"/>
              </a:rPr>
              <a:t>HARSHIT JAIN</a:t>
            </a:r>
          </a:p>
          <a:p>
            <a:pPr algn="ctr"/>
            <a:r>
              <a:rPr lang="en-IN" dirty="0">
                <a:solidFill>
                  <a:srgbClr val="FFC000"/>
                </a:solidFill>
                <a:effectLst/>
                <a:ea typeface="Calibri" panose="020F0502020204030204" charset="0"/>
              </a:rPr>
              <a:t>99.2%</a:t>
            </a:r>
          </a:p>
        </p:txBody>
      </p:sp>
    </p:spTree>
    <p:extLst>
      <p:ext uri="{BB962C8B-B14F-4D97-AF65-F5344CB8AC3E}">
        <p14:creationId xmlns:p14="http://schemas.microsoft.com/office/powerpoint/2010/main" val="163093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24CD6-53C6-99DB-FC56-368C14FC2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3CB6-1C3A-590F-A111-38C805CB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9C3E71-1BD7-35D2-E5D2-149CF5854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5254CA-581F-CDA0-2B10-34A980AE2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667000"/>
            <a:ext cx="7032275" cy="12191999"/>
          </a:xfrm>
        </p:spPr>
      </p:pic>
      <p:pic>
        <p:nvPicPr>
          <p:cNvPr id="11" name="Picture 10" descr="vydehi school logo">
            <a:extLst>
              <a:ext uri="{FF2B5EF4-FFF2-40B4-BE49-F238E27FC236}">
                <a16:creationId xmlns:a16="http://schemas.microsoft.com/office/drawing/2014/main" id="{4CA86E6E-2406-3991-3C30-7BEA2364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BBB9E6-9B1D-9136-B1C2-F2428035F54E}"/>
              </a:ext>
            </a:extLst>
          </p:cNvPr>
          <p:cNvSpPr txBox="1"/>
          <p:nvPr/>
        </p:nvSpPr>
        <p:spPr>
          <a:xfrm>
            <a:off x="2063931" y="148046"/>
            <a:ext cx="78290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lang="en-US" altLang="en-US" sz="30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3000" b="1" i="0" u="sng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830E0F-C895-B5D5-74DD-4F726F10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94041"/>
              </p:ext>
            </p:extLst>
          </p:nvPr>
        </p:nvGraphicFramePr>
        <p:xfrm>
          <a:off x="6704957" y="1690687"/>
          <a:ext cx="4540614" cy="17391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5294">
                  <a:extLst>
                    <a:ext uri="{9D8B030D-6E8A-4147-A177-3AD203B41FA5}">
                      <a16:colId xmlns:a16="http://schemas.microsoft.com/office/drawing/2014/main" val="2417657711"/>
                    </a:ext>
                  </a:extLst>
                </a:gridCol>
                <a:gridCol w="2730026">
                  <a:extLst>
                    <a:ext uri="{9D8B030D-6E8A-4147-A177-3AD203B41FA5}">
                      <a16:colId xmlns:a16="http://schemas.microsoft.com/office/drawing/2014/main" val="2765617098"/>
                    </a:ext>
                  </a:extLst>
                </a:gridCol>
                <a:gridCol w="905294">
                  <a:extLst>
                    <a:ext uri="{9D8B030D-6E8A-4147-A177-3AD203B41FA5}">
                      <a16:colId xmlns:a16="http://schemas.microsoft.com/office/drawing/2014/main" val="1048942298"/>
                    </a:ext>
                  </a:extLst>
                </a:gridCol>
              </a:tblGrid>
              <a:tr h="3495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MATHEMATICS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155029"/>
                  </a:ext>
                </a:extLst>
              </a:tr>
              <a:tr h="3495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3662375"/>
                  </a:ext>
                </a:extLst>
              </a:tr>
              <a:tr h="69055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KSHITI KESHAV PRABHU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2859351"/>
                  </a:ext>
                </a:extLst>
              </a:tr>
              <a:tr h="3495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NANDAN GOYAL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04793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EB859AD-15E0-6B4F-F3F3-AE7FDDD7B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26638"/>
              </p:ext>
            </p:extLst>
          </p:nvPr>
        </p:nvGraphicFramePr>
        <p:xfrm>
          <a:off x="1548757" y="1690687"/>
          <a:ext cx="4445643" cy="161371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86359">
                  <a:extLst>
                    <a:ext uri="{9D8B030D-6E8A-4147-A177-3AD203B41FA5}">
                      <a16:colId xmlns:a16="http://schemas.microsoft.com/office/drawing/2014/main" val="1216917553"/>
                    </a:ext>
                  </a:extLst>
                </a:gridCol>
                <a:gridCol w="2672925">
                  <a:extLst>
                    <a:ext uri="{9D8B030D-6E8A-4147-A177-3AD203B41FA5}">
                      <a16:colId xmlns:a16="http://schemas.microsoft.com/office/drawing/2014/main" val="1712277514"/>
                    </a:ext>
                  </a:extLst>
                </a:gridCol>
                <a:gridCol w="886359">
                  <a:extLst>
                    <a:ext uri="{9D8B030D-6E8A-4147-A177-3AD203B41FA5}">
                      <a16:colId xmlns:a16="http://schemas.microsoft.com/office/drawing/2014/main" val="1132728840"/>
                    </a:ext>
                  </a:extLst>
                </a:gridCol>
              </a:tblGrid>
              <a:tr h="3243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PHYSICS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386851"/>
                  </a:ext>
                </a:extLst>
              </a:tr>
              <a:tr h="324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0158308"/>
                  </a:ext>
                </a:extLst>
              </a:tr>
              <a:tr h="64074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KSHITI KESHAV PRABHU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2579310"/>
                  </a:ext>
                </a:extLst>
              </a:tr>
              <a:tr h="324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NANDAN GOYAL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96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56305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C23E200-89A5-C293-3763-6EBEAEBCD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65188"/>
              </p:ext>
            </p:extLst>
          </p:nvPr>
        </p:nvGraphicFramePr>
        <p:xfrm>
          <a:off x="1548757" y="3891563"/>
          <a:ext cx="4445642" cy="149652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86358">
                  <a:extLst>
                    <a:ext uri="{9D8B030D-6E8A-4147-A177-3AD203B41FA5}">
                      <a16:colId xmlns:a16="http://schemas.microsoft.com/office/drawing/2014/main" val="2155991943"/>
                    </a:ext>
                  </a:extLst>
                </a:gridCol>
                <a:gridCol w="2672926">
                  <a:extLst>
                    <a:ext uri="{9D8B030D-6E8A-4147-A177-3AD203B41FA5}">
                      <a16:colId xmlns:a16="http://schemas.microsoft.com/office/drawing/2014/main" val="300342772"/>
                    </a:ext>
                  </a:extLst>
                </a:gridCol>
                <a:gridCol w="886358">
                  <a:extLst>
                    <a:ext uri="{9D8B030D-6E8A-4147-A177-3AD203B41FA5}">
                      <a16:colId xmlns:a16="http://schemas.microsoft.com/office/drawing/2014/main" val="1383829684"/>
                    </a:ext>
                  </a:extLst>
                </a:gridCol>
              </a:tblGrid>
              <a:tr h="2830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CHEMISTRY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455710"/>
                  </a:ext>
                </a:extLst>
              </a:tr>
              <a:tr h="28308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Sl. 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2316126"/>
                  </a:ext>
                </a:extLst>
              </a:tr>
              <a:tr h="55926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KSHITI KESHAV PRABHU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856249"/>
                  </a:ext>
                </a:extLst>
              </a:tr>
              <a:tr h="28308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NANDAN GOYAL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214587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B9C4FE1-C27F-2992-7A05-8ADC3935C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813917"/>
              </p:ext>
            </p:extLst>
          </p:nvPr>
        </p:nvGraphicFramePr>
        <p:xfrm>
          <a:off x="6690468" y="3872555"/>
          <a:ext cx="4663332" cy="155645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11014">
                  <a:extLst>
                    <a:ext uri="{9D8B030D-6E8A-4147-A177-3AD203B41FA5}">
                      <a16:colId xmlns:a16="http://schemas.microsoft.com/office/drawing/2014/main" val="2381623750"/>
                    </a:ext>
                  </a:extLst>
                </a:gridCol>
                <a:gridCol w="3041304">
                  <a:extLst>
                    <a:ext uri="{9D8B030D-6E8A-4147-A177-3AD203B41FA5}">
                      <a16:colId xmlns:a16="http://schemas.microsoft.com/office/drawing/2014/main" val="1513656186"/>
                    </a:ext>
                  </a:extLst>
                </a:gridCol>
                <a:gridCol w="811014">
                  <a:extLst>
                    <a:ext uri="{9D8B030D-6E8A-4147-A177-3AD203B41FA5}">
                      <a16:colId xmlns:a16="http://schemas.microsoft.com/office/drawing/2014/main" val="3327706441"/>
                    </a:ext>
                  </a:extLst>
                </a:gridCol>
              </a:tblGrid>
              <a:tr h="3143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BIOLOGY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959874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Sl. 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80165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PAWANI JHA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96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5415505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SRUSHTHI SHESHAPPA JOGAPPANAVAR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95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294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9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8E5B0-F4D0-E5FD-31BB-696B4F932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1E10-313B-4860-A605-17E3D4EF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50D991-F06E-CEEB-048C-0137394F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1F4C25-B2AB-7A3A-2C0C-7F91F1C7D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667000"/>
            <a:ext cx="7032275" cy="12191999"/>
          </a:xfrm>
        </p:spPr>
      </p:pic>
      <p:pic>
        <p:nvPicPr>
          <p:cNvPr id="11" name="Picture 10" descr="vydehi school logo">
            <a:extLst>
              <a:ext uri="{FF2B5EF4-FFF2-40B4-BE49-F238E27FC236}">
                <a16:creationId xmlns:a16="http://schemas.microsoft.com/office/drawing/2014/main" id="{514BD19B-63BA-1D26-E0FC-9DDE29DB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6E333B-CD29-74D0-2A1F-363341716A4B}"/>
              </a:ext>
            </a:extLst>
          </p:cNvPr>
          <p:cNvSpPr txBox="1"/>
          <p:nvPr/>
        </p:nvSpPr>
        <p:spPr>
          <a:xfrm>
            <a:off x="2063931" y="148046"/>
            <a:ext cx="78290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lang="en-US" altLang="en-US" sz="30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3000" b="1" i="0" u="sng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3216A21-CC13-4BEF-F768-AEC487B47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73458"/>
              </p:ext>
            </p:extLst>
          </p:nvPr>
        </p:nvGraphicFramePr>
        <p:xfrm>
          <a:off x="7015184" y="2055812"/>
          <a:ext cx="4338616" cy="13162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54542">
                  <a:extLst>
                    <a:ext uri="{9D8B030D-6E8A-4147-A177-3AD203B41FA5}">
                      <a16:colId xmlns:a16="http://schemas.microsoft.com/office/drawing/2014/main" val="2034266941"/>
                    </a:ext>
                  </a:extLst>
                </a:gridCol>
                <a:gridCol w="2616833">
                  <a:extLst>
                    <a:ext uri="{9D8B030D-6E8A-4147-A177-3AD203B41FA5}">
                      <a16:colId xmlns:a16="http://schemas.microsoft.com/office/drawing/2014/main" val="2558090780"/>
                    </a:ext>
                  </a:extLst>
                </a:gridCol>
                <a:gridCol w="967241">
                  <a:extLst>
                    <a:ext uri="{9D8B030D-6E8A-4147-A177-3AD203B41FA5}">
                      <a16:colId xmlns:a16="http://schemas.microsoft.com/office/drawing/2014/main" val="69108773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PHYSICAL EDUCATION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856640"/>
                  </a:ext>
                </a:extLst>
              </a:tr>
              <a:tr h="37898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1226379"/>
                  </a:ext>
                </a:extLst>
              </a:tr>
              <a:tr h="3048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NIJUKTA MONDAL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0535623"/>
                  </a:ext>
                </a:extLst>
              </a:tr>
              <a:tr h="30487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AMISHA TEJA ANAND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525980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359DAD8-8131-AD09-C134-B58DD83C0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77350"/>
              </p:ext>
            </p:extLst>
          </p:nvPr>
        </p:nvGraphicFramePr>
        <p:xfrm>
          <a:off x="6947987" y="4311220"/>
          <a:ext cx="4319453" cy="9372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51209">
                  <a:extLst>
                    <a:ext uri="{9D8B030D-6E8A-4147-A177-3AD203B41FA5}">
                      <a16:colId xmlns:a16="http://schemas.microsoft.com/office/drawing/2014/main" val="3723381445"/>
                    </a:ext>
                  </a:extLst>
                </a:gridCol>
                <a:gridCol w="2629519">
                  <a:extLst>
                    <a:ext uri="{9D8B030D-6E8A-4147-A177-3AD203B41FA5}">
                      <a16:colId xmlns:a16="http://schemas.microsoft.com/office/drawing/2014/main" val="127204938"/>
                    </a:ext>
                  </a:extLst>
                </a:gridCol>
                <a:gridCol w="938725">
                  <a:extLst>
                    <a:ext uri="{9D8B030D-6E8A-4147-A177-3AD203B41FA5}">
                      <a16:colId xmlns:a16="http://schemas.microsoft.com/office/drawing/2014/main" val="1670434610"/>
                    </a:ext>
                  </a:extLst>
                </a:gridCol>
              </a:tblGrid>
              <a:tr h="2969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PAINTING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25505"/>
                  </a:ext>
                </a:extLst>
              </a:tr>
              <a:tr h="2969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2867574"/>
                  </a:ext>
                </a:extLst>
              </a:tr>
              <a:tr h="2969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HARIPRIYA 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104372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DCB0A0-C538-A6F7-65A4-721667C5F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16323"/>
              </p:ext>
            </p:extLst>
          </p:nvPr>
        </p:nvGraphicFramePr>
        <p:xfrm>
          <a:off x="1470522" y="1594596"/>
          <a:ext cx="4970917" cy="49987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64507">
                  <a:extLst>
                    <a:ext uri="{9D8B030D-6E8A-4147-A177-3AD203B41FA5}">
                      <a16:colId xmlns:a16="http://schemas.microsoft.com/office/drawing/2014/main" val="79876276"/>
                    </a:ext>
                  </a:extLst>
                </a:gridCol>
                <a:gridCol w="3241903">
                  <a:extLst>
                    <a:ext uri="{9D8B030D-6E8A-4147-A177-3AD203B41FA5}">
                      <a16:colId xmlns:a16="http://schemas.microsoft.com/office/drawing/2014/main" val="130235469"/>
                    </a:ext>
                  </a:extLst>
                </a:gridCol>
                <a:gridCol w="864507">
                  <a:extLst>
                    <a:ext uri="{9D8B030D-6E8A-4147-A177-3AD203B41FA5}">
                      <a16:colId xmlns:a16="http://schemas.microsoft.com/office/drawing/2014/main" val="1417301338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ENGLISH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2241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SL.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3476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NANDAN GOYAL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17760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HARSHIT JAIN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05249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SAHANA SENTHIL KUMAR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77958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ANSHIKA PRASAD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9969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HARSHA S </a:t>
                      </a:r>
                      <a:r>
                        <a:rPr lang="en-IN" sz="20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7003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ISHITA GULATI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9255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7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JANANI SRIRAM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55218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KSHITI KESHAV PRABHU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9431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DIVIYA GUPTA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199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ISHANI JIGNESH CHUDASAMA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14999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LALITHA HASINI CHALLAPALLI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96798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SHIVANI JIGNESH CHUDASAMA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1371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TAKSHI PANDEY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26541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14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AARUSH PRABHU TEKKETTE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1556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5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14472-B860-D004-B1B1-495AA96AA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5276-BAF2-AA08-A7AA-5B89D5F0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C87C53-CCEE-412B-3CBB-E1CEF88F9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6E62DF-6FDE-F33E-68F7-4A7B1B416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667000"/>
            <a:ext cx="7032275" cy="12191999"/>
          </a:xfrm>
        </p:spPr>
      </p:pic>
      <p:pic>
        <p:nvPicPr>
          <p:cNvPr id="11" name="Picture 10" descr="vydehi school logo">
            <a:extLst>
              <a:ext uri="{FF2B5EF4-FFF2-40B4-BE49-F238E27FC236}">
                <a16:creationId xmlns:a16="http://schemas.microsoft.com/office/drawing/2014/main" id="{1FA07C12-70EF-6541-6FC9-85BBF3686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43ECB6-9DB6-E4E4-E311-671525E04A67}"/>
              </a:ext>
            </a:extLst>
          </p:cNvPr>
          <p:cNvSpPr txBox="1"/>
          <p:nvPr/>
        </p:nvSpPr>
        <p:spPr>
          <a:xfrm>
            <a:off x="2063931" y="148046"/>
            <a:ext cx="78290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lang="en-US" altLang="en-US" sz="30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3000" b="1" i="0" u="sng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4208098-932D-9B64-7CCF-4CD5569D6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31998"/>
              </p:ext>
            </p:extLst>
          </p:nvPr>
        </p:nvGraphicFramePr>
        <p:xfrm>
          <a:off x="1225730" y="1663687"/>
          <a:ext cx="4565470" cy="17129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93995">
                  <a:extLst>
                    <a:ext uri="{9D8B030D-6E8A-4147-A177-3AD203B41FA5}">
                      <a16:colId xmlns:a16="http://schemas.microsoft.com/office/drawing/2014/main" val="2542348372"/>
                    </a:ext>
                  </a:extLst>
                </a:gridCol>
                <a:gridCol w="2977480">
                  <a:extLst>
                    <a:ext uri="{9D8B030D-6E8A-4147-A177-3AD203B41FA5}">
                      <a16:colId xmlns:a16="http://schemas.microsoft.com/office/drawing/2014/main" val="1521046485"/>
                    </a:ext>
                  </a:extLst>
                </a:gridCol>
                <a:gridCol w="793995">
                  <a:extLst>
                    <a:ext uri="{9D8B030D-6E8A-4147-A177-3AD203B41FA5}">
                      <a16:colId xmlns:a16="http://schemas.microsoft.com/office/drawing/2014/main" val="103839329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COMPUTER SCIENCE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113728"/>
                  </a:ext>
                </a:extLst>
              </a:tr>
              <a:tr h="3878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2020285"/>
                  </a:ext>
                </a:extLst>
              </a:tr>
              <a:tr h="3878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KSHITI KESHAV PRABHU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4116856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NANDAN GOYAL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8755522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SATWIK GUPTA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273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1A2D36-B510-F11F-FF0E-1DA4E8B4C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07367"/>
              </p:ext>
            </p:extLst>
          </p:nvPr>
        </p:nvGraphicFramePr>
        <p:xfrm>
          <a:off x="6550163" y="1690688"/>
          <a:ext cx="4543695" cy="12496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90208">
                  <a:extLst>
                    <a:ext uri="{9D8B030D-6E8A-4147-A177-3AD203B41FA5}">
                      <a16:colId xmlns:a16="http://schemas.microsoft.com/office/drawing/2014/main" val="4043217133"/>
                    </a:ext>
                  </a:extLst>
                </a:gridCol>
                <a:gridCol w="2963279">
                  <a:extLst>
                    <a:ext uri="{9D8B030D-6E8A-4147-A177-3AD203B41FA5}">
                      <a16:colId xmlns:a16="http://schemas.microsoft.com/office/drawing/2014/main" val="3175845955"/>
                    </a:ext>
                  </a:extLst>
                </a:gridCol>
                <a:gridCol w="790208">
                  <a:extLst>
                    <a:ext uri="{9D8B030D-6E8A-4147-A177-3AD203B41FA5}">
                      <a16:colId xmlns:a16="http://schemas.microsoft.com/office/drawing/2014/main" val="2669227406"/>
                    </a:ext>
                  </a:extLst>
                </a:gridCol>
              </a:tblGrid>
              <a:tr h="3106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MULTIMEDIA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1185"/>
                  </a:ext>
                </a:extLst>
              </a:tr>
              <a:tr h="30714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8179765"/>
                  </a:ext>
                </a:extLst>
              </a:tr>
              <a:tr h="3106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ANAVI BHARDWAJ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1402405"/>
                  </a:ext>
                </a:extLst>
              </a:tr>
              <a:tr h="3106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HAASINI POGARU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82628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E3512F-D243-CDCC-E2B5-017877CDF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616743"/>
              </p:ext>
            </p:extLst>
          </p:nvPr>
        </p:nvGraphicFramePr>
        <p:xfrm>
          <a:off x="1247504" y="3793424"/>
          <a:ext cx="4543696" cy="15621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90208">
                  <a:extLst>
                    <a:ext uri="{9D8B030D-6E8A-4147-A177-3AD203B41FA5}">
                      <a16:colId xmlns:a16="http://schemas.microsoft.com/office/drawing/2014/main" val="3140622298"/>
                    </a:ext>
                  </a:extLst>
                </a:gridCol>
                <a:gridCol w="2963280">
                  <a:extLst>
                    <a:ext uri="{9D8B030D-6E8A-4147-A177-3AD203B41FA5}">
                      <a16:colId xmlns:a16="http://schemas.microsoft.com/office/drawing/2014/main" val="258605521"/>
                    </a:ext>
                  </a:extLst>
                </a:gridCol>
                <a:gridCol w="790208">
                  <a:extLst>
                    <a:ext uri="{9D8B030D-6E8A-4147-A177-3AD203B41FA5}">
                      <a16:colId xmlns:a16="http://schemas.microsoft.com/office/drawing/2014/main" val="2277589072"/>
                    </a:ext>
                  </a:extLst>
                </a:gridCol>
              </a:tblGrid>
              <a:tr h="550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ARTIFICIAL INTELLIGENCE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7224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 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06368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AYUSH KUMAR JHA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257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HARSHA S </a:t>
                      </a:r>
                      <a:r>
                        <a:rPr lang="en-IN" sz="20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9228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VARSHITHA V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759623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6CD5D1D-07C4-59A8-8898-81837477F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68314"/>
              </p:ext>
            </p:extLst>
          </p:nvPr>
        </p:nvGraphicFramePr>
        <p:xfrm>
          <a:off x="6550163" y="3641024"/>
          <a:ext cx="4449443" cy="18669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68184">
                  <a:extLst>
                    <a:ext uri="{9D8B030D-6E8A-4147-A177-3AD203B41FA5}">
                      <a16:colId xmlns:a16="http://schemas.microsoft.com/office/drawing/2014/main" val="630405714"/>
                    </a:ext>
                  </a:extLst>
                </a:gridCol>
                <a:gridCol w="2713075">
                  <a:extLst>
                    <a:ext uri="{9D8B030D-6E8A-4147-A177-3AD203B41FA5}">
                      <a16:colId xmlns:a16="http://schemas.microsoft.com/office/drawing/2014/main" val="1236240960"/>
                    </a:ext>
                  </a:extLst>
                </a:gridCol>
                <a:gridCol w="868184">
                  <a:extLst>
                    <a:ext uri="{9D8B030D-6E8A-4147-A177-3AD203B41FA5}">
                      <a16:colId xmlns:a16="http://schemas.microsoft.com/office/drawing/2014/main" val="114276795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INFORMATICS PRACTICES 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26769"/>
                  </a:ext>
                </a:extLst>
              </a:tr>
              <a:tr h="29970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181092"/>
                  </a:ext>
                </a:extLst>
              </a:tr>
              <a:tr h="59917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AARUSH PRABHU TEKKETTE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3344197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HARSHIT JAIN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8368230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B SRIKRITHI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02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57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0005-AF10-ED66-65B6-8FA466AE9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B846-3362-4820-3698-B1976B04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5935C2-DBF0-3D07-4428-4D94A352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248A45-4196-B070-E332-3AC70D604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667000"/>
            <a:ext cx="7032275" cy="12191999"/>
          </a:xfrm>
        </p:spPr>
      </p:pic>
      <p:pic>
        <p:nvPicPr>
          <p:cNvPr id="11" name="Picture 10" descr="vydehi school logo">
            <a:extLst>
              <a:ext uri="{FF2B5EF4-FFF2-40B4-BE49-F238E27FC236}">
                <a16:creationId xmlns:a16="http://schemas.microsoft.com/office/drawing/2014/main" id="{4A10AE59-3BB2-9F27-24B3-23B70760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A881C5-48F3-C297-C800-FB1061C3037F}"/>
              </a:ext>
            </a:extLst>
          </p:cNvPr>
          <p:cNvSpPr txBox="1"/>
          <p:nvPr/>
        </p:nvSpPr>
        <p:spPr>
          <a:xfrm>
            <a:off x="2063931" y="148046"/>
            <a:ext cx="78290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lang="en-US" altLang="en-US" sz="30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3000" b="1" i="0" u="sng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9BA54-EC13-76E9-02CD-4FE28BF20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4124"/>
              </p:ext>
            </p:extLst>
          </p:nvPr>
        </p:nvGraphicFramePr>
        <p:xfrm>
          <a:off x="1429116" y="1644581"/>
          <a:ext cx="4382405" cy="22009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34913">
                  <a:extLst>
                    <a:ext uri="{9D8B030D-6E8A-4147-A177-3AD203B41FA5}">
                      <a16:colId xmlns:a16="http://schemas.microsoft.com/office/drawing/2014/main" val="1196754784"/>
                    </a:ext>
                  </a:extLst>
                </a:gridCol>
                <a:gridCol w="2680065">
                  <a:extLst>
                    <a:ext uri="{9D8B030D-6E8A-4147-A177-3AD203B41FA5}">
                      <a16:colId xmlns:a16="http://schemas.microsoft.com/office/drawing/2014/main" val="2582233191"/>
                    </a:ext>
                  </a:extLst>
                </a:gridCol>
                <a:gridCol w="767427">
                  <a:extLst>
                    <a:ext uri="{9D8B030D-6E8A-4147-A177-3AD203B41FA5}">
                      <a16:colId xmlns:a16="http://schemas.microsoft.com/office/drawing/2014/main" val="1732660212"/>
                    </a:ext>
                  </a:extLst>
                </a:gridCol>
              </a:tblGrid>
              <a:tr h="3105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PSYCHOLOGY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36453"/>
                  </a:ext>
                </a:extLst>
              </a:tr>
              <a:tr h="61351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3475325"/>
                  </a:ext>
                </a:extLst>
              </a:tr>
              <a:tr h="34540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MRINALINI SRINIVASAN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7408701"/>
                  </a:ext>
                </a:extLst>
              </a:tr>
              <a:tr h="61351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LALITHA HASINI CHALLAPALLI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9577797"/>
                  </a:ext>
                </a:extLst>
              </a:tr>
              <a:tr h="31054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FARHINA MAHSIN I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75756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177AD9-4BD3-21EA-651D-909083399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31225"/>
              </p:ext>
            </p:extLst>
          </p:nvPr>
        </p:nvGraphicFramePr>
        <p:xfrm>
          <a:off x="6440147" y="4206580"/>
          <a:ext cx="4062047" cy="12420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60831">
                  <a:extLst>
                    <a:ext uri="{9D8B030D-6E8A-4147-A177-3AD203B41FA5}">
                      <a16:colId xmlns:a16="http://schemas.microsoft.com/office/drawing/2014/main" val="984017990"/>
                    </a:ext>
                  </a:extLst>
                </a:gridCol>
                <a:gridCol w="2340385">
                  <a:extLst>
                    <a:ext uri="{9D8B030D-6E8A-4147-A177-3AD203B41FA5}">
                      <a16:colId xmlns:a16="http://schemas.microsoft.com/office/drawing/2014/main" val="2867469430"/>
                    </a:ext>
                  </a:extLst>
                </a:gridCol>
                <a:gridCol w="860831">
                  <a:extLst>
                    <a:ext uri="{9D8B030D-6E8A-4147-A177-3AD203B41FA5}">
                      <a16:colId xmlns:a16="http://schemas.microsoft.com/office/drawing/2014/main" val="1641254393"/>
                    </a:ext>
                  </a:extLst>
                </a:gridCol>
              </a:tblGrid>
              <a:tr h="2973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ENTREPRENEURSHIP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29311"/>
                  </a:ext>
                </a:extLst>
              </a:tr>
              <a:tr h="2973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3455406"/>
                  </a:ext>
                </a:extLst>
              </a:tr>
              <a:tr h="58737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NEIL RINKU MULCHANDANI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02153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F26A09-528A-0B52-BA35-85D77921F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04246"/>
              </p:ext>
            </p:extLst>
          </p:nvPr>
        </p:nvGraphicFramePr>
        <p:xfrm>
          <a:off x="1429116" y="4572340"/>
          <a:ext cx="4371427" cy="12976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52961">
                  <a:extLst>
                    <a:ext uri="{9D8B030D-6E8A-4147-A177-3AD203B41FA5}">
                      <a16:colId xmlns:a16="http://schemas.microsoft.com/office/drawing/2014/main" val="1671316632"/>
                    </a:ext>
                  </a:extLst>
                </a:gridCol>
                <a:gridCol w="2665505">
                  <a:extLst>
                    <a:ext uri="{9D8B030D-6E8A-4147-A177-3AD203B41FA5}">
                      <a16:colId xmlns:a16="http://schemas.microsoft.com/office/drawing/2014/main" val="1328709892"/>
                    </a:ext>
                  </a:extLst>
                </a:gridCol>
                <a:gridCol w="852961">
                  <a:extLst>
                    <a:ext uri="{9D8B030D-6E8A-4147-A177-3AD203B41FA5}">
                      <a16:colId xmlns:a16="http://schemas.microsoft.com/office/drawing/2014/main" val="984064402"/>
                    </a:ext>
                  </a:extLst>
                </a:gridCol>
              </a:tblGrid>
              <a:tr h="2974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APPLIED MATHS 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379280"/>
                  </a:ext>
                </a:extLst>
              </a:tr>
              <a:tr h="36796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6833942"/>
                  </a:ext>
                </a:extLst>
              </a:tr>
              <a:tr h="58769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KRISHNA BARATH BHAARADWAJ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96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05977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0CFB3C-6CD9-E26F-F959-7B2B9D1AB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00915"/>
              </p:ext>
            </p:extLst>
          </p:nvPr>
        </p:nvGraphicFramePr>
        <p:xfrm>
          <a:off x="6440147" y="2257313"/>
          <a:ext cx="4062047" cy="12420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12179">
                  <a:extLst>
                    <a:ext uri="{9D8B030D-6E8A-4147-A177-3AD203B41FA5}">
                      <a16:colId xmlns:a16="http://schemas.microsoft.com/office/drawing/2014/main" val="3137516607"/>
                    </a:ext>
                  </a:extLst>
                </a:gridCol>
                <a:gridCol w="2237689">
                  <a:extLst>
                    <a:ext uri="{9D8B030D-6E8A-4147-A177-3AD203B41FA5}">
                      <a16:colId xmlns:a16="http://schemas.microsoft.com/office/drawing/2014/main" val="3666399576"/>
                    </a:ext>
                  </a:extLst>
                </a:gridCol>
                <a:gridCol w="912179">
                  <a:extLst>
                    <a:ext uri="{9D8B030D-6E8A-4147-A177-3AD203B41FA5}">
                      <a16:colId xmlns:a16="http://schemas.microsoft.com/office/drawing/2014/main" val="78577568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LEGAL STUDIES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5143"/>
                  </a:ext>
                </a:extLst>
              </a:tr>
              <a:tr h="2565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3369850"/>
                  </a:ext>
                </a:extLst>
              </a:tr>
              <a:tr h="3422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SAHANA SENTHIL KUMAR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019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6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17C7-9F9B-562E-BCF7-38E6EB54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1522-E5AB-6030-27F3-FC043BF4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AD42A7-5B58-4D68-1612-C8912C08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6B204E-8399-A29F-83C7-979976B44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863" y="-2754137"/>
            <a:ext cx="7032275" cy="12191999"/>
          </a:xfrm>
        </p:spPr>
      </p:pic>
      <p:pic>
        <p:nvPicPr>
          <p:cNvPr id="11" name="Picture 10" descr="vydehi school logo">
            <a:extLst>
              <a:ext uri="{FF2B5EF4-FFF2-40B4-BE49-F238E27FC236}">
                <a16:creationId xmlns:a16="http://schemas.microsoft.com/office/drawing/2014/main" id="{0F4D3255-8179-13DF-5FC4-CC6EBF39B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2593250" cy="2593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6F146D-443F-AAF9-4173-A6E4F71EBD82}"/>
              </a:ext>
            </a:extLst>
          </p:cNvPr>
          <p:cNvSpPr txBox="1"/>
          <p:nvPr/>
        </p:nvSpPr>
        <p:spPr>
          <a:xfrm>
            <a:off x="2063931" y="148046"/>
            <a:ext cx="78290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12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lang="en-US" altLang="en-US" sz="3000" b="1" i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3000" b="1" i="0" u="sng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67DFEF-622A-1554-66E1-652E8F7DE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41621"/>
              </p:ext>
            </p:extLst>
          </p:nvPr>
        </p:nvGraphicFramePr>
        <p:xfrm>
          <a:off x="1093652" y="2262551"/>
          <a:ext cx="4328989" cy="31089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44681">
                  <a:extLst>
                    <a:ext uri="{9D8B030D-6E8A-4147-A177-3AD203B41FA5}">
                      <a16:colId xmlns:a16="http://schemas.microsoft.com/office/drawing/2014/main" val="3650323005"/>
                    </a:ext>
                  </a:extLst>
                </a:gridCol>
                <a:gridCol w="2639627">
                  <a:extLst>
                    <a:ext uri="{9D8B030D-6E8A-4147-A177-3AD203B41FA5}">
                      <a16:colId xmlns:a16="http://schemas.microsoft.com/office/drawing/2014/main" val="1853010422"/>
                    </a:ext>
                  </a:extLst>
                </a:gridCol>
                <a:gridCol w="844681">
                  <a:extLst>
                    <a:ext uri="{9D8B030D-6E8A-4147-A177-3AD203B41FA5}">
                      <a16:colId xmlns:a16="http://schemas.microsoft.com/office/drawing/2014/main" val="23187253"/>
                    </a:ext>
                  </a:extLst>
                </a:gridCol>
              </a:tblGrid>
              <a:tr h="1912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ECONOMICS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303094"/>
                  </a:ext>
                </a:extLst>
              </a:tr>
              <a:tr h="23801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2575714"/>
                  </a:ext>
                </a:extLst>
              </a:tr>
              <a:tr h="27335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AARUSH PRABHU TEKKETTE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4127182"/>
                  </a:ext>
                </a:extLst>
              </a:tr>
              <a:tr h="23801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HARSHIT JAIN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1274040"/>
                  </a:ext>
                </a:extLst>
              </a:tr>
              <a:tr h="23801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SANCHI MAHENDRU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4742914"/>
                  </a:ext>
                </a:extLst>
              </a:tr>
              <a:tr h="23801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4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B SRIKRITHI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2726144"/>
                  </a:ext>
                </a:extLst>
              </a:tr>
              <a:tr h="198376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SAHANA SENTHIL KUMAR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4064507"/>
                  </a:ext>
                </a:extLst>
              </a:tr>
              <a:tr h="23801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AMISHA TEJA ANAND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884122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B69490-82F5-BD6F-520F-6D8B0BD0D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53350"/>
              </p:ext>
            </p:extLst>
          </p:nvPr>
        </p:nvGraphicFramePr>
        <p:xfrm>
          <a:off x="6429933" y="1690688"/>
          <a:ext cx="4923867" cy="160644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50425">
                  <a:extLst>
                    <a:ext uri="{9D8B030D-6E8A-4147-A177-3AD203B41FA5}">
                      <a16:colId xmlns:a16="http://schemas.microsoft.com/office/drawing/2014/main" val="81929207"/>
                    </a:ext>
                  </a:extLst>
                </a:gridCol>
                <a:gridCol w="2823017">
                  <a:extLst>
                    <a:ext uri="{9D8B030D-6E8A-4147-A177-3AD203B41FA5}">
                      <a16:colId xmlns:a16="http://schemas.microsoft.com/office/drawing/2014/main" val="1457942294"/>
                    </a:ext>
                  </a:extLst>
                </a:gridCol>
                <a:gridCol w="1050425">
                  <a:extLst>
                    <a:ext uri="{9D8B030D-6E8A-4147-A177-3AD203B41FA5}">
                      <a16:colId xmlns:a16="http://schemas.microsoft.com/office/drawing/2014/main" val="3030881203"/>
                    </a:ext>
                  </a:extLst>
                </a:gridCol>
              </a:tblGrid>
              <a:tr h="3643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ACCOUNTANCY 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52093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8674190"/>
                  </a:ext>
                </a:extLst>
              </a:tr>
              <a:tr h="60401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AARUSH PRABHU TEKKETTE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609139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HARSHIT JAIN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3931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5DBB07-DFD9-DDE4-4A60-A8C731150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59824"/>
              </p:ext>
            </p:extLst>
          </p:nvPr>
        </p:nvGraphicFramePr>
        <p:xfrm>
          <a:off x="6429932" y="3687976"/>
          <a:ext cx="4923868" cy="186943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50425">
                  <a:extLst>
                    <a:ext uri="{9D8B030D-6E8A-4147-A177-3AD203B41FA5}">
                      <a16:colId xmlns:a16="http://schemas.microsoft.com/office/drawing/2014/main" val="2507882005"/>
                    </a:ext>
                  </a:extLst>
                </a:gridCol>
                <a:gridCol w="2823018">
                  <a:extLst>
                    <a:ext uri="{9D8B030D-6E8A-4147-A177-3AD203B41FA5}">
                      <a16:colId xmlns:a16="http://schemas.microsoft.com/office/drawing/2014/main" val="675368944"/>
                    </a:ext>
                  </a:extLst>
                </a:gridCol>
                <a:gridCol w="1050425">
                  <a:extLst>
                    <a:ext uri="{9D8B030D-6E8A-4147-A177-3AD203B41FA5}">
                      <a16:colId xmlns:a16="http://schemas.microsoft.com/office/drawing/2014/main" val="3660058523"/>
                    </a:ext>
                  </a:extLst>
                </a:gridCol>
              </a:tblGrid>
              <a:tr h="31284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BUSINESS STUDIES </a:t>
                      </a:r>
                      <a:endParaRPr lang="en-IN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16739"/>
                  </a:ext>
                </a:extLst>
              </a:tr>
              <a:tr h="3128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S.NO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NAME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MARKS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2160374"/>
                  </a:ext>
                </a:extLst>
              </a:tr>
              <a:tr h="6180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AARUSH PRABHU TEKKETTE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7220250"/>
                  </a:ext>
                </a:extLst>
              </a:tr>
              <a:tr h="3128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HARSHIT JAIN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99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3261123"/>
                  </a:ext>
                </a:extLst>
              </a:tr>
              <a:tr h="3128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solidFill>
                            <a:srgbClr val="FFC000"/>
                          </a:solidFill>
                          <a:effectLst/>
                        </a:rPr>
                        <a:t>B SRIKRITHI</a:t>
                      </a:r>
                      <a:endParaRPr lang="en-IN" sz="2000" b="0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endParaRPr lang="en-IN" sz="2000" b="0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315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6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480</Words>
  <Application>Microsoft Office PowerPoint</Application>
  <PresentationFormat>Widescreen</PresentationFormat>
  <Paragraphs>274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Algerian</vt:lpstr>
      <vt:lpstr>Arial</vt:lpstr>
      <vt:lpstr>Arial Black</vt:lpstr>
      <vt:lpstr>Calibri</vt:lpstr>
      <vt:lpstr>Calibri Light</vt:lpstr>
      <vt:lpstr>Lucida Handwriting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Chhavi Garg</dc:creator>
  <cp:lastModifiedBy>Admin</cp:lastModifiedBy>
  <cp:revision>32</cp:revision>
  <dcterms:created xsi:type="dcterms:W3CDTF">2025-05-13T15:54:24Z</dcterms:created>
  <dcterms:modified xsi:type="dcterms:W3CDTF">2025-06-14T03:03:17Z</dcterms:modified>
</cp:coreProperties>
</file>